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58" r:id="rId4"/>
    <p:sldId id="260" r:id="rId5"/>
    <p:sldId id="259" r:id="rId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44E7FED-0725-4AC0-B096-06013B74D551}" type="datetimeFigureOut">
              <a:rPr kumimoji="1" lang="ja-JP" altLang="en-US" smtClean="0"/>
              <a:t>2016/8/9</a:t>
            </a:fld>
            <a:endParaRPr kumimoji="1" lang="ja-JP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E16437-79A5-4BC0-8E8F-9BBF0D06441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1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hyperlink" Target="http://www.bing.com/images/search?q=%e8%a5%bf%e6%97%a5%e6%9c%ac%e6%96%b0%e8%81%9e%e3%80%80%e5%86%99%e7%9c%9f%e3%80%80%e5%85%ab%e5%b9%a1%e8%a3%bd%e9%89%84%e6%89%80&amp;view=detailv2&amp;&amp;id=24B9E392DAB53D9700E7241895F1E3E3D17883EF&amp;selectedIndex=6&amp;ccid=y%2f9R9r2Z&amp;simid=608037919909085294&amp;thid=OIP.Mcbff51f6bd99aa7850f7372e9960d986o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事例１：</a:t>
            </a:r>
            <a:r>
              <a:rPr kumimoji="1" lang="en-US" altLang="ja-JP" dirty="0" smtClean="0"/>
              <a:t>Watson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Dialogue</a:t>
            </a:r>
            <a:r>
              <a:rPr kumimoji="1" lang="ja-JP" altLang="en-US" dirty="0" smtClean="0"/>
              <a:t>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ja-JP" altLang="ja-JP" dirty="0"/>
              <a:t>【写真撮影ポイントに到着。アプリ起動】</a:t>
            </a:r>
          </a:p>
          <a:p>
            <a:r>
              <a:rPr lang="en-US" altLang="ja-JP" dirty="0"/>
              <a:t>Visitor</a:t>
            </a:r>
            <a:r>
              <a:rPr lang="ja-JP" altLang="ja-JP" dirty="0"/>
              <a:t>：ここで写真とりたい。</a:t>
            </a:r>
          </a:p>
          <a:p>
            <a:r>
              <a:rPr lang="en-US" altLang="ja-JP" dirty="0"/>
              <a:t>Watson(</a:t>
            </a:r>
            <a:r>
              <a:rPr lang="ja-JP" altLang="ja-JP" dirty="0"/>
              <a:t>アプリ上はご当地キャラ</a:t>
            </a:r>
            <a:r>
              <a:rPr lang="en-US" altLang="ja-JP" dirty="0"/>
              <a:t>)</a:t>
            </a:r>
            <a:r>
              <a:rPr lang="ja-JP" altLang="ja-JP" dirty="0"/>
              <a:t>：ここだね</a:t>
            </a:r>
            <a:r>
              <a:rPr lang="ja-JP" altLang="ja-JP" dirty="0" smtClean="0"/>
              <a:t>。</a:t>
            </a:r>
            <a:r>
              <a:rPr lang="ja-JP" altLang="en-US" dirty="0" smtClean="0"/>
              <a:t>ここには、いろいろな歴史があるんだよ～。どの写真が好き？この中から選んで～。どれも素敵だな～。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写真と写真の説明を表示（参考シート</a:t>
            </a:r>
            <a:r>
              <a:rPr lang="en-US" altLang="ja-JP" dirty="0" smtClean="0"/>
              <a:t>A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en-US" altLang="ja-JP" dirty="0" smtClean="0"/>
              <a:t>V:</a:t>
            </a:r>
            <a:r>
              <a:rPr lang="ja-JP" altLang="en-US" dirty="0" smtClean="0"/>
              <a:t>２</a:t>
            </a:r>
            <a:r>
              <a:rPr lang="ja-JP" altLang="ja-JP" dirty="0" smtClean="0"/>
              <a:t>番がいいな～。</a:t>
            </a:r>
          </a:p>
          <a:p>
            <a:r>
              <a:rPr lang="en-US" altLang="ja-JP" dirty="0" smtClean="0"/>
              <a:t>W:Good </a:t>
            </a:r>
            <a:r>
              <a:rPr lang="en-US" altLang="ja-JP" dirty="0"/>
              <a:t>Choice</a:t>
            </a:r>
            <a:r>
              <a:rPr lang="en-US" altLang="ja-JP" dirty="0" smtClean="0"/>
              <a:t>!</a:t>
            </a:r>
            <a:r>
              <a:rPr lang="ja-JP" altLang="en-US" dirty="0" smtClean="0"/>
              <a:t>この写真はね・・・（写真のエピソードなどを説明）</a:t>
            </a:r>
            <a:endParaRPr lang="ja-JP" altLang="ja-JP" dirty="0"/>
          </a:p>
          <a:p>
            <a:r>
              <a:rPr lang="en-US" altLang="ja-JP" dirty="0" smtClean="0"/>
              <a:t>W</a:t>
            </a:r>
            <a:r>
              <a:rPr lang="ja-JP" altLang="ja-JP" dirty="0" smtClean="0"/>
              <a:t>：どの</a:t>
            </a:r>
            <a:r>
              <a:rPr lang="ja-JP" altLang="ja-JP" dirty="0"/>
              <a:t>位置にうつりたい</a:t>
            </a:r>
            <a:r>
              <a:rPr lang="ja-JP" altLang="ja-JP" dirty="0" smtClean="0"/>
              <a:t>？</a:t>
            </a:r>
            <a:r>
              <a:rPr lang="ja-JP" altLang="en-US" dirty="0" smtClean="0"/>
              <a:t>（参考シート</a:t>
            </a:r>
            <a:r>
              <a:rPr lang="en-US" altLang="ja-JP" dirty="0" smtClean="0"/>
              <a:t>B)</a:t>
            </a:r>
            <a:endParaRPr lang="ja-JP" altLang="ja-JP" dirty="0"/>
          </a:p>
          <a:p>
            <a:r>
              <a:rPr lang="en-US" altLang="ja-JP" dirty="0" smtClean="0"/>
              <a:t>V:D</a:t>
            </a:r>
            <a:r>
              <a:rPr lang="ja-JP" altLang="ja-JP" dirty="0" smtClean="0"/>
              <a:t>と</a:t>
            </a:r>
            <a:r>
              <a:rPr lang="en-US" altLang="ja-JP" dirty="0" smtClean="0"/>
              <a:t>E</a:t>
            </a:r>
            <a:r>
              <a:rPr lang="ja-JP" altLang="ja-JP" dirty="0" smtClean="0"/>
              <a:t>かな</a:t>
            </a:r>
            <a:r>
              <a:rPr lang="ja-JP" altLang="ja-JP" dirty="0"/>
              <a:t>。</a:t>
            </a:r>
          </a:p>
          <a:p>
            <a:r>
              <a:rPr lang="en-US" altLang="ja-JP" dirty="0"/>
              <a:t>W</a:t>
            </a:r>
            <a:r>
              <a:rPr lang="ja-JP" altLang="ja-JP" dirty="0" smtClean="0"/>
              <a:t>：</a:t>
            </a:r>
            <a:r>
              <a:rPr lang="en-US" altLang="ja-JP" dirty="0" smtClean="0"/>
              <a:t>D</a:t>
            </a:r>
            <a:r>
              <a:rPr lang="ja-JP" altLang="ja-JP" dirty="0" smtClean="0"/>
              <a:t>と</a:t>
            </a:r>
            <a:r>
              <a:rPr lang="en-US" altLang="ja-JP" dirty="0" smtClean="0"/>
              <a:t>E</a:t>
            </a:r>
            <a:r>
              <a:rPr lang="ja-JP" altLang="ja-JP" dirty="0" smtClean="0"/>
              <a:t>だ</a:t>
            </a:r>
            <a:r>
              <a:rPr lang="ja-JP" altLang="ja-JP" dirty="0"/>
              <a:t>ね。わかったよ。あ、そうそう。博多弁での掛け声は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</a:t>
            </a:r>
            <a:r>
              <a:rPr lang="ja-JP" altLang="ja-JP" dirty="0" smtClean="0"/>
              <a:t>「</a:t>
            </a:r>
            <a:r>
              <a:rPr lang="ja-JP" altLang="ja-JP" dirty="0" err="1"/>
              <a:t>さんの</a:t>
            </a:r>
            <a:r>
              <a:rPr lang="ja-JP" altLang="ja-JP" dirty="0"/>
              <a:t>～が</a:t>
            </a:r>
            <a:r>
              <a:rPr lang="en-US" altLang="ja-JP" dirty="0"/>
              <a:t>~</a:t>
            </a:r>
            <a:r>
              <a:rPr lang="ja-JP" altLang="ja-JP" dirty="0" err="1"/>
              <a:t>、</a:t>
            </a:r>
            <a:r>
              <a:rPr lang="ja-JP" altLang="ja-JP" dirty="0"/>
              <a:t>はい」っていうんだ。「</a:t>
            </a:r>
            <a:r>
              <a:rPr lang="ja-JP" altLang="ja-JP" dirty="0" err="1"/>
              <a:t>さんの</a:t>
            </a:r>
            <a:r>
              <a:rPr lang="ja-JP" altLang="ja-JP" dirty="0"/>
              <a:t>～が</a:t>
            </a:r>
            <a:r>
              <a:rPr lang="en-US" altLang="ja-JP" dirty="0"/>
              <a:t>~</a:t>
            </a:r>
            <a:r>
              <a:rPr lang="ja-JP" altLang="ja-JP" dirty="0"/>
              <a:t>はい」で写すから、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ja-JP" altLang="ja-JP" dirty="0" smtClean="0"/>
              <a:t>いい</a:t>
            </a:r>
            <a:r>
              <a:rPr lang="ja-JP" altLang="ja-JP" dirty="0"/>
              <a:t>顔してね～。</a:t>
            </a:r>
            <a:r>
              <a:rPr lang="ja-JP" altLang="ja-JP" dirty="0" err="1"/>
              <a:t>さんの</a:t>
            </a:r>
            <a:r>
              <a:rPr lang="ja-JP" altLang="ja-JP" dirty="0"/>
              <a:t>～が～はい。</a:t>
            </a:r>
            <a:r>
              <a:rPr lang="en-US" altLang="ja-JP" dirty="0"/>
              <a:t>(</a:t>
            </a:r>
            <a:r>
              <a:rPr lang="ja-JP" altLang="ja-JP" dirty="0"/>
              <a:t>パシャ</a:t>
            </a:r>
            <a:r>
              <a:rPr lang="ja-JP" altLang="ja-JP" dirty="0" smtClean="0"/>
              <a:t>。</a:t>
            </a:r>
            <a:r>
              <a:rPr lang="ja-JP" altLang="en-US" dirty="0" smtClean="0"/>
              <a:t>：参考シート</a:t>
            </a:r>
            <a:r>
              <a:rPr lang="en-US" altLang="ja-JP" dirty="0" smtClean="0"/>
              <a:t>C)</a:t>
            </a:r>
            <a:endParaRPr lang="ja-JP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lang="ja-JP" altLang="ja-JP" dirty="0" smtClean="0"/>
              <a:t>気に入って</a:t>
            </a:r>
            <a:r>
              <a:rPr lang="ja-JP" altLang="ja-JP" dirty="0"/>
              <a:t>くれた？また</a:t>
            </a:r>
            <a:r>
              <a:rPr lang="ja-JP" altLang="ja-JP" dirty="0" smtClean="0"/>
              <a:t>写真</a:t>
            </a:r>
            <a:r>
              <a:rPr lang="ja-JP" altLang="en-US" dirty="0" smtClean="0"/>
              <a:t>増やしておく</a:t>
            </a:r>
            <a:r>
              <a:rPr lang="ja-JP" altLang="ja-JP" dirty="0" smtClean="0"/>
              <a:t>から</a:t>
            </a:r>
            <a:r>
              <a:rPr lang="ja-JP" altLang="ja-JP" dirty="0"/>
              <a:t>、また来てね</a:t>
            </a:r>
            <a:r>
              <a:rPr lang="ja-JP" altLang="ja-JP" dirty="0" smtClean="0"/>
              <a:t>。</a:t>
            </a:r>
            <a:endParaRPr lang="ja-JP" altLang="ja-JP" dirty="0"/>
          </a:p>
          <a:p>
            <a:endParaRPr kumimoji="1" lang="ja-JP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24" y="1412776"/>
            <a:ext cx="1017240" cy="10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60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参考シート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A: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写真選択画面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196" y="4364318"/>
            <a:ext cx="2448272" cy="201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915816" y="3327053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No.</a:t>
            </a:r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２：</a:t>
            </a:r>
            <a:endParaRPr lang="en-US" altLang="ja-JP" sz="1200" dirty="0" smtClean="0">
              <a:solidFill>
                <a:srgbClr val="FF66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明治</a:t>
            </a:r>
            <a:r>
              <a:rPr lang="en-US" altLang="ja-JP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38</a:t>
            </a:r>
            <a:r>
              <a:rPr lang="ja-JP" altLang="en-US" sz="1200" dirty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年に東郷司令官が</a:t>
            </a:r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視察にこられた</a:t>
            </a:r>
            <a:endParaRPr lang="en-US" altLang="ja-JP" sz="1200" dirty="0" smtClean="0">
              <a:solidFill>
                <a:srgbClr val="FF66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ときの</a:t>
            </a:r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記念写真だよ。</a:t>
            </a:r>
            <a:endParaRPr lang="en-US" altLang="ja-JP" sz="1200" dirty="0" smtClean="0">
              <a:solidFill>
                <a:srgbClr val="FF66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前方の</a:t>
            </a:r>
            <a:r>
              <a:rPr lang="ja-JP" altLang="en-US" sz="1200" dirty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真ん中が東郷</a:t>
            </a:r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司令官。おひげが・・・</a:t>
            </a:r>
            <a:endParaRPr kumimoji="1" lang="ja-JP" altLang="en-US" sz="1200" dirty="0">
              <a:solidFill>
                <a:srgbClr val="FF66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9512" y="3327053"/>
            <a:ext cx="27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No.1</a:t>
            </a:r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endParaRPr lang="en-US" altLang="ja-JP" sz="1200" dirty="0" smtClean="0">
              <a:solidFill>
                <a:srgbClr val="FF66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明治</a:t>
            </a:r>
            <a:r>
              <a:rPr lang="en-US" altLang="ja-JP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sz="1200" dirty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３年に工事中の東田第一</a:t>
            </a:r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高炉での記念</a:t>
            </a:r>
            <a:r>
              <a:rPr lang="ja-JP" altLang="en-US" sz="1200" dirty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写真だよ</a:t>
            </a:r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1200" dirty="0" smtClean="0">
              <a:solidFill>
                <a:srgbClr val="FF66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56176" y="3327053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No.</a:t>
            </a:r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３：</a:t>
            </a:r>
            <a:endParaRPr lang="en-US" altLang="ja-JP" sz="1200" dirty="0" smtClean="0">
              <a:solidFill>
                <a:srgbClr val="FF66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 smtClean="0">
                <a:solidFill>
                  <a:srgbClr val="FF66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・・・</a:t>
            </a:r>
            <a:endParaRPr kumimoji="1" lang="ja-JP" altLang="en-US" sz="1200" dirty="0">
              <a:solidFill>
                <a:srgbClr val="FF66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64318"/>
            <a:ext cx="1437478" cy="172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se1.mm.bing.net/th?&amp;id=OIP.Mcbff51f6bd99aa7850f7372e9960d986o0&amp;w=300&amp;h=175&amp;c=0&amp;pid=1.9&amp;rs=0&amp;p=0">
            <a:hlinkClick r:id="rId4" tooltip="画像の詳細を表示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94" y="4364318"/>
            <a:ext cx="28575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2555776" y="1784648"/>
            <a:ext cx="5971301" cy="1147936"/>
            <a:chOff x="2997751" y="5445224"/>
            <a:chExt cx="5255785" cy="114793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5445224"/>
              <a:ext cx="1017240" cy="107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円形吹き出し 14"/>
            <p:cNvSpPr/>
            <p:nvPr/>
          </p:nvSpPr>
          <p:spPr>
            <a:xfrm>
              <a:off x="2997751" y="5589240"/>
              <a:ext cx="3940586" cy="1003920"/>
            </a:xfrm>
            <a:prstGeom prst="wedgeEllipseCallout">
              <a:avLst>
                <a:gd name="adj1" fmla="val 67016"/>
                <a:gd name="adj2" fmla="val -4218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ここだね。ここには、いろいろな歴史があるんだよ～。この中から選んで</a:t>
              </a:r>
              <a:r>
                <a:rPr lang="ja-JP" altLang="en-US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～。どれも素敵だな～</a:t>
              </a:r>
              <a:endParaRPr kumimoji="1" lang="ja-JP" altLang="en-US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96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36938"/>
            <a:ext cx="6768752" cy="55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183" y="30956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参考シート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：提示写真オリジナル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円形吹き出し 7"/>
          <p:cNvSpPr/>
          <p:nvPr/>
        </p:nvSpPr>
        <p:spPr>
          <a:xfrm>
            <a:off x="5796136" y="6525344"/>
            <a:ext cx="2952328" cy="332656"/>
          </a:xfrm>
          <a:prstGeom prst="wedgeEllipseCallout">
            <a:avLst>
              <a:gd name="adj1" fmla="val -16974"/>
              <a:gd name="adj2" fmla="val -91415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広告</a:t>
            </a:r>
            <a:endParaRPr kumimoji="1" lang="ja-JP" altLang="en-US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643736" y="6021288"/>
            <a:ext cx="232126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rgbClr val="0000FF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S-kits Cafe </a:t>
            </a:r>
            <a:endParaRPr kumimoji="1" lang="ja-JP" altLang="en-US" dirty="0">
              <a:solidFill>
                <a:srgbClr val="0000FF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13" name="ハート 12"/>
          <p:cNvSpPr/>
          <p:nvPr/>
        </p:nvSpPr>
        <p:spPr>
          <a:xfrm>
            <a:off x="2411760" y="2901712"/>
            <a:ext cx="503336" cy="532552"/>
          </a:xfrm>
          <a:prstGeom prst="hear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323270" y="282010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  <a:latin typeface="+mj-ea"/>
                <a:ea typeface="+mj-ea"/>
              </a:rPr>
              <a:t>A</a:t>
            </a:r>
            <a:endParaRPr kumimoji="1" lang="ja-JP" altLang="en-US" dirty="0">
              <a:solidFill>
                <a:srgbClr val="FF66FF"/>
              </a:solidFill>
              <a:latin typeface="+mj-ea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2082776" y="3271044"/>
            <a:ext cx="556182" cy="623454"/>
            <a:chOff x="601259" y="1269122"/>
            <a:chExt cx="556182" cy="623454"/>
          </a:xfrm>
        </p:grpSpPr>
        <p:sp>
          <p:nvSpPr>
            <p:cNvPr id="16" name="ハート 15"/>
            <p:cNvSpPr/>
            <p:nvPr/>
          </p:nvSpPr>
          <p:spPr>
            <a:xfrm>
              <a:off x="654105" y="1360024"/>
              <a:ext cx="503336" cy="532552"/>
            </a:xfrm>
            <a:prstGeom prst="heart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01259" y="1269122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66FF"/>
                  </a:solidFill>
                  <a:latin typeface="+mj-ea"/>
                  <a:ea typeface="+mj-ea"/>
                </a:rPr>
                <a:t>B</a:t>
              </a:r>
              <a:endParaRPr kumimoji="1" lang="ja-JP" altLang="en-US" dirty="0">
                <a:solidFill>
                  <a:srgbClr val="FF66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4260146" y="3222585"/>
            <a:ext cx="556182" cy="623454"/>
            <a:chOff x="-36512" y="2392392"/>
            <a:chExt cx="556182" cy="623454"/>
          </a:xfrm>
        </p:grpSpPr>
        <p:sp>
          <p:nvSpPr>
            <p:cNvPr id="18" name="ハート 17"/>
            <p:cNvSpPr/>
            <p:nvPr/>
          </p:nvSpPr>
          <p:spPr>
            <a:xfrm>
              <a:off x="16334" y="2483294"/>
              <a:ext cx="503336" cy="532552"/>
            </a:xfrm>
            <a:prstGeom prst="heart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-36512" y="239239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66FF"/>
                  </a:solidFill>
                  <a:latin typeface="+mj-ea"/>
                  <a:ea typeface="+mj-ea"/>
                </a:rPr>
                <a:t>C</a:t>
              </a:r>
              <a:endParaRPr kumimoji="1" lang="ja-JP" altLang="en-US" dirty="0">
                <a:solidFill>
                  <a:srgbClr val="FF66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809463" y="3202318"/>
            <a:ext cx="556182" cy="623454"/>
            <a:chOff x="-12142" y="2901712"/>
            <a:chExt cx="556182" cy="623454"/>
          </a:xfrm>
        </p:grpSpPr>
        <p:sp>
          <p:nvSpPr>
            <p:cNvPr id="20" name="ハート 19"/>
            <p:cNvSpPr/>
            <p:nvPr/>
          </p:nvSpPr>
          <p:spPr>
            <a:xfrm>
              <a:off x="40704" y="2992614"/>
              <a:ext cx="503336" cy="532552"/>
            </a:xfrm>
            <a:prstGeom prst="heart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-12142" y="2901712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66FF"/>
                  </a:solidFill>
                  <a:latin typeface="+mj-ea"/>
                  <a:ea typeface="+mj-ea"/>
                </a:rPr>
                <a:t>D</a:t>
              </a:r>
              <a:endParaRPr kumimoji="1" lang="ja-JP" altLang="en-US" dirty="0">
                <a:solidFill>
                  <a:srgbClr val="FF66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グループ化 26"/>
          <p:cNvGrpSpPr/>
          <p:nvPr/>
        </p:nvGrpSpPr>
        <p:grpSpPr>
          <a:xfrm>
            <a:off x="5385907" y="3185292"/>
            <a:ext cx="556182" cy="623454"/>
            <a:chOff x="45077" y="3434264"/>
            <a:chExt cx="556182" cy="623454"/>
          </a:xfrm>
        </p:grpSpPr>
        <p:sp>
          <p:nvSpPr>
            <p:cNvPr id="22" name="ハート 21"/>
            <p:cNvSpPr/>
            <p:nvPr/>
          </p:nvSpPr>
          <p:spPr>
            <a:xfrm>
              <a:off x="97923" y="3525166"/>
              <a:ext cx="503336" cy="532552"/>
            </a:xfrm>
            <a:prstGeom prst="heart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5077" y="343426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66FF"/>
                  </a:solidFill>
                  <a:latin typeface="+mj-ea"/>
                  <a:ea typeface="+mj-ea"/>
                </a:rPr>
                <a:t>E</a:t>
              </a:r>
              <a:endParaRPr kumimoji="1" lang="ja-JP" altLang="en-US" dirty="0">
                <a:solidFill>
                  <a:srgbClr val="FF66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6372200" y="3143983"/>
            <a:ext cx="556182" cy="623454"/>
            <a:chOff x="45077" y="4001598"/>
            <a:chExt cx="556182" cy="623454"/>
          </a:xfrm>
        </p:grpSpPr>
        <p:sp>
          <p:nvSpPr>
            <p:cNvPr id="24" name="ハート 23"/>
            <p:cNvSpPr/>
            <p:nvPr/>
          </p:nvSpPr>
          <p:spPr>
            <a:xfrm>
              <a:off x="97923" y="4092500"/>
              <a:ext cx="503336" cy="532552"/>
            </a:xfrm>
            <a:prstGeom prst="heart">
              <a:avLst/>
            </a:prstGeom>
            <a:no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45077" y="400159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rgbClr val="FF66FF"/>
                  </a:solidFill>
                  <a:latin typeface="+mj-ea"/>
                  <a:ea typeface="+mj-ea"/>
                </a:rPr>
                <a:t>F</a:t>
              </a:r>
              <a:endParaRPr kumimoji="1" lang="ja-JP" altLang="en-US" dirty="0">
                <a:solidFill>
                  <a:srgbClr val="FF66FF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636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13" y="2063899"/>
            <a:ext cx="5334854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9183" y="30956"/>
            <a:ext cx="8229600" cy="1143000"/>
          </a:xfrm>
        </p:spPr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参考シート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C: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合成イメージ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円形吹き出し 7"/>
          <p:cNvSpPr/>
          <p:nvPr/>
        </p:nvSpPr>
        <p:spPr>
          <a:xfrm>
            <a:off x="3106995" y="5445224"/>
            <a:ext cx="2952328" cy="332656"/>
          </a:xfrm>
          <a:prstGeom prst="wedgeEllipseCallout">
            <a:avLst>
              <a:gd name="adj1" fmla="val -16974"/>
              <a:gd name="adj2" fmla="val -91415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広告</a:t>
            </a:r>
            <a:endParaRPr kumimoji="1" lang="ja-JP" altLang="en-US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643736" y="6021288"/>
            <a:ext cx="232126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rgbClr val="0000FF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S-kits Cafe </a:t>
            </a:r>
            <a:endParaRPr kumimoji="1" lang="ja-JP" altLang="en-US" dirty="0">
              <a:solidFill>
                <a:srgbClr val="0000FF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6" name="円形吹き出し 5"/>
          <p:cNvSpPr/>
          <p:nvPr/>
        </p:nvSpPr>
        <p:spPr>
          <a:xfrm>
            <a:off x="2889460" y="1173956"/>
            <a:ext cx="2952328" cy="332656"/>
          </a:xfrm>
          <a:prstGeom prst="wedgeEllipseCallout">
            <a:avLst>
              <a:gd name="adj1" fmla="val -4415"/>
              <a:gd name="adj2" fmla="val -6334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旅行者移りこみ部分</a:t>
            </a:r>
            <a:endParaRPr kumimoji="1" lang="ja-JP" altLang="en-US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4509640" y="1506612"/>
            <a:ext cx="782440" cy="2066404"/>
          </a:xfrm>
          <a:prstGeom prst="straightConnector1">
            <a:avLst/>
          </a:prstGeom>
          <a:ln w="38100">
            <a:solidFill>
              <a:srgbClr val="FF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4509640" y="1506612"/>
            <a:ext cx="147039" cy="2138412"/>
          </a:xfrm>
          <a:prstGeom prst="straightConnector1">
            <a:avLst/>
          </a:prstGeom>
          <a:ln w="38100">
            <a:solidFill>
              <a:srgbClr val="FF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83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事例２</a:t>
            </a:r>
            <a:r>
              <a:rPr kumimoji="1" lang="ja-JP" altLang="en-US" smtClean="0"/>
              <a:t>：クーポン発券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70" y="1935163"/>
            <a:ext cx="696546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44" y="3057912"/>
            <a:ext cx="326268" cy="47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2843808" y="6309320"/>
            <a:ext cx="5328592" cy="43204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0000FF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西鉄オープントップバス割引クーポン１０％</a:t>
            </a:r>
            <a:r>
              <a:rPr kumimoji="1" lang="en-US" altLang="ja-JP" dirty="0" smtClean="0">
                <a:solidFill>
                  <a:srgbClr val="0000FF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Off</a:t>
            </a:r>
            <a:endParaRPr kumimoji="1" lang="ja-JP" altLang="en-US" dirty="0">
              <a:solidFill>
                <a:srgbClr val="0000FF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9969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リゾート">
  <a:themeElements>
    <a:clrScheme name="リゾート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リゾート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リゾート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125</TotalTime>
  <Words>327</Words>
  <Application>Microsoft Office PowerPoint</Application>
  <PresentationFormat>画面に合わせる (4:3)</PresentationFormat>
  <Paragraphs>38</Paragraphs>
  <Slides>5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6" baseType="lpstr">
      <vt:lpstr>リゾート</vt:lpstr>
      <vt:lpstr>事例１：Watson　Dialogueイメージ</vt:lpstr>
      <vt:lpstr>参考シートA:写真選択画面</vt:lpstr>
      <vt:lpstr>参考シートB：提示写真オリジナル</vt:lpstr>
      <vt:lpstr>参考シートC:合成イメージ</vt:lpstr>
      <vt:lpstr>事例２：クーポン発券</vt:lpstr>
    </vt:vector>
  </TitlesOfParts>
  <Company>パナソニック株式会社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イメージ</dc:title>
  <dc:creator>全社標準PC</dc:creator>
  <cp:lastModifiedBy>添田 紀子&lt;soeda.noriko@jp.panasonic.com&gt;</cp:lastModifiedBy>
  <cp:revision>18</cp:revision>
  <dcterms:created xsi:type="dcterms:W3CDTF">2016-08-08T06:54:36Z</dcterms:created>
  <dcterms:modified xsi:type="dcterms:W3CDTF">2016-08-09T04:14:56Z</dcterms:modified>
</cp:coreProperties>
</file>